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65" r:id="rId5"/>
    <p:sldId id="259" r:id="rId6"/>
    <p:sldId id="261" r:id="rId7"/>
    <p:sldId id="258" r:id="rId8"/>
    <p:sldId id="262" r:id="rId9"/>
    <p:sldId id="263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4A87322-D066-4A1A-B3D4-9306F68F7969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C3C77A5-F728-4D86-AFD5-4A1A91C23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	3/10</a:t>
            </a:r>
          </a:p>
          <a:p>
            <a:pPr marL="0" indent="0">
              <a:buNone/>
            </a:pPr>
            <a:r>
              <a:rPr lang="en-US" dirty="0"/>
              <a:t>2.	1/15</a:t>
            </a:r>
          </a:p>
          <a:p>
            <a:pPr marL="0" indent="0">
              <a:buNone/>
            </a:pPr>
            <a:r>
              <a:rPr lang="en-US" dirty="0"/>
              <a:t>3.	11/850</a:t>
            </a:r>
          </a:p>
          <a:p>
            <a:pPr marL="0" indent="0">
              <a:buNone/>
            </a:pPr>
            <a:r>
              <a:rPr lang="en-US" dirty="0"/>
              <a:t>4.	1/270725</a:t>
            </a:r>
          </a:p>
          <a:p>
            <a:pPr marL="0" indent="0">
              <a:buNone/>
            </a:pPr>
            <a:r>
              <a:rPr lang="en-US" dirty="0"/>
              <a:t>5.	4/35</a:t>
            </a:r>
          </a:p>
          <a:p>
            <a:pPr marL="0" indent="0">
              <a:buNone/>
            </a:pPr>
            <a:r>
              <a:rPr lang="en-US" dirty="0"/>
              <a:t>6.	7/15</a:t>
            </a:r>
          </a:p>
        </p:txBody>
      </p:sp>
    </p:spTree>
    <p:extLst>
      <p:ext uri="{BB962C8B-B14F-4D97-AF65-F5344CB8AC3E}">
        <p14:creationId xmlns:p14="http://schemas.microsoft.com/office/powerpoint/2010/main" val="3483637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Worksheet and p. 60 #9, 11, 13, 15, 17</a:t>
            </a:r>
          </a:p>
          <a:p>
            <a:r>
              <a:rPr lang="en-US" dirty="0"/>
              <a:t>Homework Quiz Tomorrow</a:t>
            </a:r>
          </a:p>
          <a:p>
            <a:r>
              <a:rPr lang="en-US" dirty="0"/>
              <a:t>Chapter 2 Test will be on Thursday</a:t>
            </a:r>
          </a:p>
        </p:txBody>
      </p:sp>
    </p:spTree>
    <p:extLst>
      <p:ext uri="{BB962C8B-B14F-4D97-AF65-F5344CB8AC3E}">
        <p14:creationId xmlns:p14="http://schemas.microsoft.com/office/powerpoint/2010/main" val="8258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accounting firm regularly audits 4 firms each year.  It has 4 chief auditors who direct these audits and the assignment of the chief auditors is at random.  What is the probability that all 4 auditors will be assigned to the same firm they were assigned to last year?</a:t>
            </a:r>
          </a:p>
        </p:txBody>
      </p:sp>
    </p:spTree>
    <p:extLst>
      <p:ext uri="{BB962C8B-B14F-4D97-AF65-F5344CB8AC3E}">
        <p14:creationId xmlns:p14="http://schemas.microsoft.com/office/powerpoint/2010/main" val="67582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43000"/>
            <a:ext cx="7162800" cy="2480025"/>
          </a:xfrm>
        </p:spPr>
        <p:txBody>
          <a:bodyPr>
            <a:normAutofit/>
          </a:bodyPr>
          <a:lstStyle/>
          <a:p>
            <a:r>
              <a:rPr lang="en-US" dirty="0"/>
              <a:t>Section 2-4: Computing Probabilities Using Equally Likely 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CFU 3126.5.7  Use a variety of counting methods to … determine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12809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Done…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Probability</a:t>
            </a:r>
          </a:p>
          <a:p>
            <a:pPr lvl="1"/>
            <a:r>
              <a:rPr lang="en-US" dirty="0"/>
              <a:t>N(E)/N(S)</a:t>
            </a:r>
          </a:p>
          <a:p>
            <a:r>
              <a:rPr lang="en-US" dirty="0"/>
              <a:t>Permutations/Combinations</a:t>
            </a:r>
          </a:p>
          <a:p>
            <a:r>
              <a:rPr lang="en-US" dirty="0"/>
              <a:t>Now we are just putting them together!</a:t>
            </a:r>
          </a:p>
          <a:p>
            <a:r>
              <a:rPr lang="en-US" dirty="0"/>
              <a:t>We will use permutations and combinations to fill in our N(E) and N(S) spots!</a:t>
            </a:r>
          </a:p>
        </p:txBody>
      </p:sp>
    </p:spTree>
    <p:extLst>
      <p:ext uri="{BB962C8B-B14F-4D97-AF65-F5344CB8AC3E}">
        <p14:creationId xmlns:p14="http://schemas.microsoft.com/office/powerpoint/2010/main" val="42215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the denominator in first!</a:t>
            </a:r>
          </a:p>
          <a:p>
            <a:r>
              <a:rPr lang="en-US" dirty="0"/>
              <a:t>Remember that how many we are choosing on the top needs to equal how many we are choosing on the bottom</a:t>
            </a:r>
          </a:p>
          <a:p>
            <a:r>
              <a:rPr lang="en-US" dirty="0"/>
              <a:t>Sometimes, the problem won’t say all of the ones which get picked, so think through the story in order to make sure it works.</a:t>
            </a:r>
          </a:p>
        </p:txBody>
      </p:sp>
    </p:spTree>
    <p:extLst>
      <p:ext uri="{BB962C8B-B14F-4D97-AF65-F5344CB8AC3E}">
        <p14:creationId xmlns:p14="http://schemas.microsoft.com/office/powerpoint/2010/main" val="201612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12-unit apartment building has 9 smoke alarms which pass inspection and 3 which do not.  If 3 smoke alarms are selected at random and tested, what is the probability that they will all pass inspection?</a:t>
            </a:r>
          </a:p>
          <a:p>
            <a:r>
              <a:rPr lang="en-US" dirty="0"/>
              <a:t>What is the probability that exactly 2 pass inspection?</a:t>
            </a:r>
          </a:p>
        </p:txBody>
      </p:sp>
    </p:spTree>
    <p:extLst>
      <p:ext uri="{BB962C8B-B14F-4D97-AF65-F5344CB8AC3E}">
        <p14:creationId xmlns:p14="http://schemas.microsoft.com/office/powerpoint/2010/main" val="221582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total quality management team contains 8 people: 5 from customer service and 3 from data processing.  Two team members are selected at random to make a presentation.  What is the probability that exactly 1 member is selected from customer service?</a:t>
            </a:r>
          </a:p>
        </p:txBody>
      </p:sp>
    </p:spTree>
    <p:extLst>
      <p:ext uri="{BB962C8B-B14F-4D97-AF65-F5344CB8AC3E}">
        <p14:creationId xmlns:p14="http://schemas.microsoft.com/office/powerpoint/2010/main" val="422401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student has 5 coins – 2 dimes and 3 quarters – and 2 coins are selected simultaneously and at random.  Find the probability that both are quarters.</a:t>
            </a:r>
          </a:p>
          <a:p>
            <a:r>
              <a:rPr lang="en-US" dirty="0"/>
              <a:t>Find the probability that at least 1 is a dime.</a:t>
            </a:r>
          </a:p>
        </p:txBody>
      </p:sp>
    </p:spTree>
    <p:extLst>
      <p:ext uri="{BB962C8B-B14F-4D97-AF65-F5344CB8AC3E}">
        <p14:creationId xmlns:p14="http://schemas.microsoft.com/office/powerpoint/2010/main" val="254253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 and Sally are members of a committee containing 4 men and 3 women.  A subcommittee of 3 people is going to be chosen from the group. What is the probability that both Sam and Sally will be included?</a:t>
            </a:r>
          </a:p>
          <a:p>
            <a:r>
              <a:rPr lang="en-US" dirty="0"/>
              <a:t>What about only one of them?</a:t>
            </a:r>
          </a:p>
        </p:txBody>
      </p:sp>
    </p:spTree>
    <p:extLst>
      <p:ext uri="{BB962C8B-B14F-4D97-AF65-F5344CB8AC3E}">
        <p14:creationId xmlns:p14="http://schemas.microsoft.com/office/powerpoint/2010/main" val="37015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  <a:p>
            <a:r>
              <a:rPr lang="en-US" dirty="0"/>
              <a:t>Homework Quiz Wednesday</a:t>
            </a:r>
          </a:p>
          <a:p>
            <a:r>
              <a:rPr lang="en-US" dirty="0"/>
              <a:t>Chapter 2 Test will be on *Friday*</a:t>
            </a:r>
          </a:p>
        </p:txBody>
      </p:sp>
    </p:spTree>
    <p:extLst>
      <p:ext uri="{BB962C8B-B14F-4D97-AF65-F5344CB8AC3E}">
        <p14:creationId xmlns:p14="http://schemas.microsoft.com/office/powerpoint/2010/main" val="97571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4411</TotalTime>
  <Words>416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Brush Script MT</vt:lpstr>
      <vt:lpstr>Constantia</vt:lpstr>
      <vt:lpstr>Franklin Gothic Book</vt:lpstr>
      <vt:lpstr>Rage Italic</vt:lpstr>
      <vt:lpstr>Pushpin</vt:lpstr>
      <vt:lpstr>Answers</vt:lpstr>
      <vt:lpstr>Section 2-4: Computing Probabilities Using Equally Likely Outcomes</vt:lpstr>
      <vt:lpstr>What We Have Done…</vt:lpstr>
      <vt:lpstr>Hints</vt:lpstr>
      <vt:lpstr>Sample Problems</vt:lpstr>
      <vt:lpstr>Sample Problems</vt:lpstr>
      <vt:lpstr>Sample Problems</vt:lpstr>
      <vt:lpstr>Sample Problems</vt:lpstr>
      <vt:lpstr>Classwork/Homework</vt:lpstr>
      <vt:lpstr>Classwork/Homework</vt:lpstr>
      <vt:lpstr>Sample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2-4: Computing Probabilities Using Equally Likely Outcomes</dc:title>
  <dc:creator>Geoff Combs</dc:creator>
  <cp:lastModifiedBy>Geoff Combs</cp:lastModifiedBy>
  <cp:revision>13</cp:revision>
  <dcterms:created xsi:type="dcterms:W3CDTF">2013-08-22T12:50:17Z</dcterms:created>
  <dcterms:modified xsi:type="dcterms:W3CDTF">2018-02-05T21:35:43Z</dcterms:modified>
</cp:coreProperties>
</file>